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6413" cy="97139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2C65-427E-45DF-A578-D786E617C5CA}" type="datetimeFigureOut">
              <a:rPr lang="en-GB" smtClean="0"/>
              <a:pPr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D5C3-773E-4817-851F-22E55F7AF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www.rushlightevents.com/eventuremedia/wp-content/uploads/2012/11/orb-logo.gif" TargetMode="External"/><Relationship Id="rId1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rushlightevents.com/eventuremedia/wp-content/uploads/2012/11/change-london-logo.jpg" TargetMode="External"/><Relationship Id="rId5" Type="http://schemas.openxmlformats.org/officeDocument/2006/relationships/image" Target="../media/image7.jpeg"/><Relationship Id="rId15" Type="http://schemas.openxmlformats.org/officeDocument/2006/relationships/image" Target="../media/image14.png"/><Relationship Id="rId10" Type="http://schemas.openxmlformats.org/officeDocument/2006/relationships/image" Target="../media/image11.jpeg"/><Relationship Id="rId19" Type="http://schemas.openxmlformats.org/officeDocument/2006/relationships/image" Target="../media/image4.tiff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Taylor </a:t>
            </a:r>
            <a:r>
              <a:rPr lang="en-GB" dirty="0" err="1" smtClean="0"/>
              <a:t>Wessing</a:t>
            </a:r>
            <a:r>
              <a:rPr lang="en-GB" dirty="0" smtClean="0"/>
              <a:t> LLP</a:t>
            </a:r>
          </a:p>
          <a:p>
            <a:r>
              <a:rPr lang="en-GB" dirty="0" smtClean="0"/>
              <a:t>Tuesday 23 April 2013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0709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Other developments</a:t>
            </a:r>
          </a:p>
          <a:p>
            <a:r>
              <a:rPr lang="en-GB" dirty="0" smtClean="0"/>
              <a:t>Special Interest Group being launched on 19 June</a:t>
            </a:r>
          </a:p>
          <a:p>
            <a:r>
              <a:rPr lang="en-GB" dirty="0" smtClean="0"/>
              <a:t>JA Kemp – Diamond Member</a:t>
            </a:r>
          </a:p>
          <a:p>
            <a:r>
              <a:rPr lang="en-GB" dirty="0" smtClean="0"/>
              <a:t>Directory</a:t>
            </a:r>
          </a:p>
          <a:p>
            <a:r>
              <a:rPr lang="en-GB" dirty="0" smtClean="0"/>
              <a:t>Open to membership</a:t>
            </a:r>
          </a:p>
          <a:p>
            <a:r>
              <a:rPr lang="en-GB" dirty="0" smtClean="0"/>
              <a:t>Further “route to market” events to follow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7" y="3444081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65900"/>
            <a:ext cx="8229600" cy="41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b="1" dirty="0" smtClean="0"/>
              <a:t>Questions</a:t>
            </a:r>
          </a:p>
          <a:p>
            <a:pPr>
              <a:buNone/>
            </a:pPr>
            <a:r>
              <a:rPr lang="en-GB" sz="3000" b="1" dirty="0" smtClean="0"/>
              <a:t>Welcome</a:t>
            </a:r>
            <a:r>
              <a:rPr lang="en-GB" sz="3000" dirty="0" smtClean="0"/>
              <a:t>:  Howard Palmer, </a:t>
            </a:r>
            <a:r>
              <a:rPr lang="en-GB" sz="3000" i="1" dirty="0" smtClean="0"/>
              <a:t>Taylor </a:t>
            </a:r>
            <a:r>
              <a:rPr lang="en-GB" sz="3000" i="1" dirty="0" err="1" smtClean="0"/>
              <a:t>Wessing</a:t>
            </a:r>
            <a:r>
              <a:rPr lang="en-GB" sz="3000" i="1" dirty="0" smtClean="0"/>
              <a:t> LLP</a:t>
            </a:r>
          </a:p>
          <a:p>
            <a:pPr>
              <a:buNone/>
            </a:pPr>
            <a:r>
              <a:rPr lang="en-GB" sz="3000" b="1" dirty="0" smtClean="0"/>
              <a:t>Update</a:t>
            </a:r>
            <a:r>
              <a:rPr lang="en-GB" sz="3000" dirty="0" smtClean="0"/>
              <a:t>:  Clive Hall, </a:t>
            </a:r>
            <a:r>
              <a:rPr lang="en-GB" sz="3000" i="1" dirty="0" smtClean="0"/>
              <a:t>Rushlight Events </a:t>
            </a:r>
          </a:p>
          <a:p>
            <a:pPr>
              <a:buNone/>
            </a:pPr>
            <a:r>
              <a:rPr lang="en-GB" sz="3000" b="1" dirty="0" smtClean="0"/>
              <a:t>Green IP</a:t>
            </a:r>
            <a:r>
              <a:rPr lang="en-GB" sz="3000" dirty="0" smtClean="0"/>
              <a:t>: Steve </a:t>
            </a:r>
            <a:r>
              <a:rPr lang="en-GB" sz="3000" dirty="0" err="1" smtClean="0"/>
              <a:t>Unwin</a:t>
            </a:r>
            <a:r>
              <a:rPr lang="en-GB" sz="3000" dirty="0" smtClean="0"/>
              <a:t> and Dan Cooney, </a:t>
            </a:r>
            <a:r>
              <a:rPr lang="en-GB" sz="3000" i="1" dirty="0" smtClean="0"/>
              <a:t>JA Kemp</a:t>
            </a:r>
          </a:p>
          <a:p>
            <a:pPr>
              <a:buNone/>
            </a:pPr>
            <a:r>
              <a:rPr lang="en-GB" sz="3000" b="1" dirty="0" smtClean="0"/>
              <a:t>Low Carbon London</a:t>
            </a:r>
            <a:r>
              <a:rPr lang="en-GB" sz="3000" dirty="0" smtClean="0"/>
              <a:t>: </a:t>
            </a:r>
            <a:r>
              <a:rPr lang="en-GB" sz="3000" dirty="0" err="1" smtClean="0"/>
              <a:t>Yoav</a:t>
            </a:r>
            <a:r>
              <a:rPr lang="en-GB" sz="3000" dirty="0" smtClean="0"/>
              <a:t> </a:t>
            </a:r>
            <a:r>
              <a:rPr lang="en-GB" sz="3000" dirty="0" err="1" smtClean="0"/>
              <a:t>Zingher</a:t>
            </a:r>
            <a:r>
              <a:rPr lang="en-GB" sz="3000" dirty="0" smtClean="0"/>
              <a:t>, </a:t>
            </a:r>
            <a:r>
              <a:rPr lang="en-GB" sz="3000" i="1" dirty="0" smtClean="0"/>
              <a:t>Kiwi Power</a:t>
            </a:r>
          </a:p>
          <a:p>
            <a:pPr>
              <a:buNone/>
            </a:pPr>
            <a:r>
              <a:rPr lang="en-GB" sz="3000" b="1" dirty="0" smtClean="0"/>
              <a:t>Change London</a:t>
            </a:r>
            <a:r>
              <a:rPr lang="en-GB" sz="3000" dirty="0" smtClean="0"/>
              <a:t>: Jonathan Steel, </a:t>
            </a:r>
            <a:r>
              <a:rPr lang="en-GB" sz="3000" i="1" dirty="0" smtClean="0"/>
              <a:t>Change London</a:t>
            </a:r>
          </a:p>
          <a:p>
            <a:pPr>
              <a:buNone/>
            </a:pPr>
            <a:r>
              <a:rPr lang="en-GB" sz="3000" b="1" dirty="0" err="1" smtClean="0"/>
              <a:t>Re:FIT</a:t>
            </a:r>
            <a:r>
              <a:rPr lang="en-GB" sz="3000" b="1" dirty="0" smtClean="0"/>
              <a:t> &amp; </a:t>
            </a:r>
            <a:r>
              <a:rPr lang="en-GB" sz="3000" b="1" dirty="0" err="1" smtClean="0"/>
              <a:t>Re:NEW</a:t>
            </a:r>
            <a:r>
              <a:rPr lang="en-GB" sz="3000" dirty="0" smtClean="0"/>
              <a:t>: Jake Ronay, </a:t>
            </a:r>
            <a:r>
              <a:rPr lang="en-GB" sz="3000" i="1" dirty="0" smtClean="0"/>
              <a:t>GLA</a:t>
            </a:r>
          </a:p>
          <a:p>
            <a:pPr>
              <a:buNone/>
            </a:pPr>
            <a:r>
              <a:rPr lang="en-GB" sz="3000" b="1" dirty="0" smtClean="0"/>
              <a:t>London Community Resource Network</a:t>
            </a:r>
            <a:r>
              <a:rPr lang="en-GB" sz="3000" dirty="0" smtClean="0"/>
              <a:t>: Mike </a:t>
            </a:r>
            <a:r>
              <a:rPr lang="en-GB" sz="3000" dirty="0" smtClean="0"/>
              <a:t>Webster</a:t>
            </a:r>
            <a:r>
              <a:rPr lang="en-GB" sz="3000" dirty="0" smtClean="0"/>
              <a:t>, </a:t>
            </a:r>
            <a:r>
              <a:rPr lang="en-GB" sz="3000" i="1" dirty="0" smtClean="0"/>
              <a:t>LCRN</a:t>
            </a:r>
            <a:endParaRPr lang="en-GB" sz="3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600" b="1" dirty="0" smtClean="0"/>
              <a:t>Welcome</a:t>
            </a:r>
            <a:r>
              <a:rPr lang="en-GB" sz="2600" dirty="0" smtClean="0"/>
              <a:t>:  Howard Palmer, </a:t>
            </a:r>
            <a:r>
              <a:rPr lang="en-GB" sz="2600" i="1" dirty="0" smtClean="0"/>
              <a:t>Taylor </a:t>
            </a:r>
            <a:r>
              <a:rPr lang="en-GB" sz="2600" i="1" dirty="0" err="1" smtClean="0"/>
              <a:t>Wessing</a:t>
            </a:r>
            <a:r>
              <a:rPr lang="en-GB" sz="2600" i="1" dirty="0" smtClean="0"/>
              <a:t> LLP</a:t>
            </a:r>
          </a:p>
          <a:p>
            <a:pPr>
              <a:buNone/>
            </a:pPr>
            <a:r>
              <a:rPr lang="en-GB" sz="2600" b="1" dirty="0" smtClean="0"/>
              <a:t>Update</a:t>
            </a:r>
            <a:r>
              <a:rPr lang="en-GB" sz="2600" dirty="0" smtClean="0"/>
              <a:t>:  Clive Hall, </a:t>
            </a:r>
            <a:r>
              <a:rPr lang="en-GB" sz="2600" i="1" dirty="0"/>
              <a:t>R</a:t>
            </a:r>
            <a:r>
              <a:rPr lang="en-GB" sz="2600" i="1" dirty="0" smtClean="0"/>
              <a:t>ushlight Events </a:t>
            </a:r>
          </a:p>
          <a:p>
            <a:pPr>
              <a:buNone/>
            </a:pPr>
            <a:r>
              <a:rPr lang="en-GB" sz="2600" b="1" dirty="0" smtClean="0"/>
              <a:t>Green IP</a:t>
            </a:r>
            <a:r>
              <a:rPr lang="en-GB" sz="2600" dirty="0" smtClean="0"/>
              <a:t>: Steve </a:t>
            </a:r>
            <a:r>
              <a:rPr lang="en-GB" sz="2600" dirty="0" err="1" smtClean="0"/>
              <a:t>Unwin</a:t>
            </a:r>
            <a:r>
              <a:rPr lang="en-GB" sz="2600" dirty="0" smtClean="0"/>
              <a:t> and Dan Cooney, </a:t>
            </a:r>
            <a:r>
              <a:rPr lang="en-GB" sz="2600" i="1" dirty="0" smtClean="0"/>
              <a:t>JA Kemp</a:t>
            </a:r>
          </a:p>
          <a:p>
            <a:pPr>
              <a:buNone/>
            </a:pPr>
            <a:r>
              <a:rPr lang="en-GB" sz="2600" b="1" dirty="0" smtClean="0"/>
              <a:t>Low Carbon London</a:t>
            </a:r>
            <a:r>
              <a:rPr lang="en-GB" sz="2600" dirty="0" smtClean="0"/>
              <a:t>: </a:t>
            </a:r>
            <a:r>
              <a:rPr lang="en-GB" sz="2600" dirty="0" err="1" smtClean="0"/>
              <a:t>Yoav</a:t>
            </a:r>
            <a:r>
              <a:rPr lang="en-GB" sz="2600" dirty="0" smtClean="0"/>
              <a:t> </a:t>
            </a:r>
            <a:r>
              <a:rPr lang="en-GB" sz="2600" dirty="0" err="1" smtClean="0"/>
              <a:t>Zingher</a:t>
            </a:r>
            <a:r>
              <a:rPr lang="en-GB" sz="2600" dirty="0" smtClean="0"/>
              <a:t>, </a:t>
            </a:r>
            <a:r>
              <a:rPr lang="en-GB" sz="2600" i="1" dirty="0" smtClean="0"/>
              <a:t>Kiwi Power</a:t>
            </a:r>
          </a:p>
          <a:p>
            <a:pPr>
              <a:buNone/>
            </a:pPr>
            <a:r>
              <a:rPr lang="en-GB" sz="2600" b="1" dirty="0" smtClean="0"/>
              <a:t>Change London</a:t>
            </a:r>
            <a:r>
              <a:rPr lang="en-GB" sz="2600" dirty="0" smtClean="0"/>
              <a:t>: Jonathan Steel, </a:t>
            </a:r>
            <a:r>
              <a:rPr lang="en-GB" sz="2600" i="1" dirty="0" smtClean="0"/>
              <a:t>Change London</a:t>
            </a:r>
          </a:p>
          <a:p>
            <a:pPr>
              <a:buNone/>
            </a:pPr>
            <a:r>
              <a:rPr lang="en-GB" sz="2600" b="1" dirty="0" err="1" smtClean="0"/>
              <a:t>Re:FIT</a:t>
            </a:r>
            <a:r>
              <a:rPr lang="en-GB" sz="2600" b="1" dirty="0" smtClean="0"/>
              <a:t> &amp; </a:t>
            </a:r>
            <a:r>
              <a:rPr lang="en-GB" sz="2600" b="1" dirty="0" err="1" smtClean="0"/>
              <a:t>Re:NEW</a:t>
            </a:r>
            <a:r>
              <a:rPr lang="en-GB" sz="2600" dirty="0" smtClean="0"/>
              <a:t>: Jake Ronay, </a:t>
            </a:r>
            <a:r>
              <a:rPr lang="en-GB" sz="2600" i="1" dirty="0" smtClean="0"/>
              <a:t>GLA</a:t>
            </a:r>
          </a:p>
          <a:p>
            <a:pPr>
              <a:buNone/>
            </a:pPr>
            <a:r>
              <a:rPr lang="en-GB" sz="2600" b="1" dirty="0" smtClean="0"/>
              <a:t>London Community Resource </a:t>
            </a:r>
            <a:r>
              <a:rPr lang="en-GB" sz="2600" b="1" dirty="0" err="1" smtClean="0"/>
              <a:t>Network</a:t>
            </a:r>
            <a:r>
              <a:rPr lang="en-GB" sz="2600" dirty="0" err="1" smtClean="0"/>
              <a:t>:Mike</a:t>
            </a:r>
            <a:r>
              <a:rPr lang="en-GB" sz="2600" dirty="0" smtClean="0"/>
              <a:t> </a:t>
            </a:r>
            <a:r>
              <a:rPr lang="en-GB" sz="2600" dirty="0" err="1" smtClean="0"/>
              <a:t>Webster,</a:t>
            </a:r>
            <a:r>
              <a:rPr lang="en-GB" sz="2600" i="1" dirty="0" err="1" smtClean="0"/>
              <a:t>LCRN</a:t>
            </a:r>
            <a:r>
              <a:rPr lang="en-GB" sz="2600" b="1" dirty="0" smtClean="0"/>
              <a:t> </a:t>
            </a:r>
          </a:p>
          <a:p>
            <a:pPr>
              <a:buNone/>
            </a:pPr>
            <a:r>
              <a:rPr lang="en-GB" sz="2600" b="1" dirty="0" smtClean="0"/>
              <a:t>Short Q&amp;A and Networking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Update on the</a:t>
            </a:r>
          </a:p>
          <a:p>
            <a:pPr algn="ctr">
              <a:buNone/>
            </a:pPr>
            <a:r>
              <a:rPr lang="en-GB" dirty="0" smtClean="0"/>
              <a:t>London Cleantech Cluster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Clive Hall</a:t>
            </a:r>
          </a:p>
          <a:p>
            <a:pPr algn="ctr">
              <a:buNone/>
            </a:pPr>
            <a:r>
              <a:rPr lang="en-GB" dirty="0" smtClean="0"/>
              <a:t>Rushlight Events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23 April 2013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Objectives</a:t>
            </a:r>
          </a:p>
          <a:p>
            <a:r>
              <a:rPr lang="en-GB" dirty="0" smtClean="0"/>
              <a:t>Support cleantech businesses</a:t>
            </a:r>
          </a:p>
          <a:p>
            <a:r>
              <a:rPr lang="en-GB" dirty="0" smtClean="0"/>
              <a:t>International outreach – attract overseas cleantech businesses and finance; support overseas trade by London business; benchmarking with other clusters</a:t>
            </a:r>
          </a:p>
          <a:p>
            <a:r>
              <a:rPr lang="en-GB" dirty="0" smtClean="0"/>
              <a:t>Facilitate adoption and deployment of sustainable solutions across the region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805264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740983"/>
            <a:ext cx="1944216" cy="97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Founding supporters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6826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2896"/>
            <a:ext cx="19145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348880"/>
            <a:ext cx="1296144" cy="7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276872"/>
            <a:ext cx="11233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348880"/>
            <a:ext cx="1224136" cy="7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573016"/>
            <a:ext cx="1704190" cy="5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573016"/>
            <a:ext cx="1152128" cy="5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www.rushlightevents.com/eventuremedia/wp-content/uploads/2012/11/change-london-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3429000"/>
            <a:ext cx="1524000" cy="781051"/>
          </a:xfrm>
          <a:prstGeom prst="rect">
            <a:avLst/>
          </a:prstGeom>
          <a:noFill/>
        </p:spPr>
      </p:pic>
      <p:pic>
        <p:nvPicPr>
          <p:cNvPr id="1028" name="Picture 4" descr="http://www.rushlightevents.com/eventuremedia/wp-content/uploads/2012/11/orb-logo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6096" y="3501008"/>
            <a:ext cx="1333500" cy="52387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4653136"/>
            <a:ext cx="1368152" cy="6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1760" y="4797153"/>
            <a:ext cx="204014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98326" y="4509120"/>
            <a:ext cx="1601866" cy="84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88225" y="4581128"/>
            <a:ext cx="1512168" cy="74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48264" y="342900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dirty="0" smtClean="0"/>
              <a:t>1. Cleantech businesses</a:t>
            </a:r>
          </a:p>
          <a:p>
            <a:r>
              <a:rPr lang="en-GB" dirty="0" smtClean="0"/>
              <a:t>Bethnal Green Ventures</a:t>
            </a:r>
          </a:p>
          <a:p>
            <a:r>
              <a:rPr lang="en-GB" dirty="0" smtClean="0"/>
              <a:t>Rushlight incubator</a:t>
            </a:r>
          </a:p>
          <a:p>
            <a:r>
              <a:rPr lang="en-GB" dirty="0" smtClean="0"/>
              <a:t>New incubator to be launched soon</a:t>
            </a:r>
          </a:p>
          <a:p>
            <a:r>
              <a:rPr lang="en-GB" dirty="0" smtClean="0"/>
              <a:t>Carbon Leapfrog</a:t>
            </a:r>
          </a:p>
          <a:p>
            <a:r>
              <a:rPr lang="en-GB" dirty="0" smtClean="0"/>
              <a:t>Route to market events – Vinci Facilities</a:t>
            </a:r>
          </a:p>
          <a:p>
            <a:r>
              <a:rPr lang="en-GB" dirty="0" smtClean="0"/>
              <a:t>Just Ask</a:t>
            </a:r>
          </a:p>
          <a:p>
            <a:r>
              <a:rPr lang="en-GB" dirty="0" smtClean="0"/>
              <a:t>Mentoring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13023"/>
            <a:ext cx="1800200" cy="9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Mentoring</a:t>
            </a:r>
          </a:p>
          <a:p>
            <a:r>
              <a:rPr lang="en-GB" sz="2400" dirty="0" smtClean="0"/>
              <a:t>Valuable resource to support early stage businesses pro bono</a:t>
            </a:r>
          </a:p>
          <a:p>
            <a:r>
              <a:rPr lang="en-GB" sz="2400" dirty="0" smtClean="0"/>
              <a:t>Linked up with Wax Chandlers livery company</a:t>
            </a:r>
          </a:p>
          <a:p>
            <a:r>
              <a:rPr lang="en-GB" sz="2400" dirty="0" smtClean="0"/>
              <a:t>Companies already expressed interest:</a:t>
            </a:r>
          </a:p>
          <a:p>
            <a:pPr>
              <a:buNone/>
            </a:pPr>
            <a:r>
              <a:rPr lang="en-GB" sz="1600" dirty="0" smtClean="0"/>
              <a:t>	A business with a patented shopping/ resource/ waste sack – Brighton</a:t>
            </a:r>
          </a:p>
          <a:p>
            <a:pPr>
              <a:buNone/>
            </a:pPr>
            <a:r>
              <a:rPr lang="en-GB" sz="1600" dirty="0" smtClean="0"/>
              <a:t>	</a:t>
            </a:r>
            <a:r>
              <a:rPr lang="en-GB" sz="1600" dirty="0"/>
              <a:t>O</a:t>
            </a:r>
            <a:r>
              <a:rPr lang="en-GB" sz="1600" dirty="0" smtClean="0"/>
              <a:t>nline business building a nationwide recycling database  – London</a:t>
            </a:r>
          </a:p>
          <a:p>
            <a:pPr>
              <a:buNone/>
            </a:pPr>
            <a:r>
              <a:rPr lang="en-GB" sz="1600" dirty="0" smtClean="0"/>
              <a:t>	Company that assists other businesses to trade in emerging markets – Liverpool</a:t>
            </a:r>
          </a:p>
          <a:p>
            <a:pPr>
              <a:buNone/>
            </a:pPr>
            <a:r>
              <a:rPr lang="en-GB" sz="1600" dirty="0" smtClean="0"/>
              <a:t>	Non-profit org promoting youth placements etc in the renewable sector – London</a:t>
            </a:r>
          </a:p>
          <a:p>
            <a:pPr>
              <a:buNone/>
            </a:pPr>
            <a:r>
              <a:rPr lang="en-GB" sz="1600" dirty="0" smtClean="0"/>
              <a:t>	Solar company moving from domestic to small scale commercial PV – London</a:t>
            </a:r>
          </a:p>
          <a:p>
            <a:pPr>
              <a:buNone/>
            </a:pPr>
            <a:r>
              <a:rPr lang="en-GB" sz="1600" dirty="0" smtClean="0"/>
              <a:t>	 Start up that is focused on taking advantage of the Green Deal government initiative – London</a:t>
            </a:r>
          </a:p>
          <a:p>
            <a:pPr>
              <a:buNone/>
            </a:pPr>
            <a:r>
              <a:rPr lang="en-GB" sz="1600" dirty="0" smtClean="0"/>
              <a:t>	Company supplies/ installs renewable technologies to commercial and domestic - Oxon</a:t>
            </a:r>
          </a:p>
          <a:p>
            <a:pPr>
              <a:buNone/>
            </a:pPr>
            <a:endParaRPr lang="en-GB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2. International Outreach</a:t>
            </a:r>
          </a:p>
          <a:p>
            <a:r>
              <a:rPr lang="en-GB" dirty="0" smtClean="0"/>
              <a:t>London &amp; Partners</a:t>
            </a:r>
          </a:p>
          <a:p>
            <a:r>
              <a:rPr lang="en-GB" dirty="0" smtClean="0"/>
              <a:t>Doing Business in the US event</a:t>
            </a:r>
          </a:p>
          <a:p>
            <a:r>
              <a:rPr lang="en-GB" dirty="0" smtClean="0"/>
              <a:t>Rushlight Show – European investors</a:t>
            </a:r>
          </a:p>
          <a:p>
            <a:r>
              <a:rPr lang="en-GB" dirty="0" smtClean="0"/>
              <a:t>UKTI; Tucker &amp; Partners; Clean and Cool Missions</a:t>
            </a:r>
          </a:p>
          <a:p>
            <a:r>
              <a:rPr lang="en-GB" dirty="0" smtClean="0"/>
              <a:t>Benchmarking with other clusters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GB" dirty="0" smtClean="0"/>
              <a:t>3. Sustainable </a:t>
            </a:r>
            <a:r>
              <a:rPr lang="en-GB" dirty="0"/>
              <a:t>s</a:t>
            </a:r>
            <a:r>
              <a:rPr lang="en-GB" dirty="0" smtClean="0"/>
              <a:t>olution deployment</a:t>
            </a:r>
          </a:p>
          <a:p>
            <a:r>
              <a:rPr lang="en-GB" dirty="0" smtClean="0"/>
              <a:t>London Sustainability Exchange</a:t>
            </a:r>
          </a:p>
          <a:p>
            <a:r>
              <a:rPr lang="en-GB" dirty="0" smtClean="0"/>
              <a:t>Heart of the City</a:t>
            </a:r>
          </a:p>
          <a:p>
            <a:r>
              <a:rPr lang="en-GB" dirty="0" smtClean="0"/>
              <a:t>Change London</a:t>
            </a:r>
          </a:p>
          <a:p>
            <a:r>
              <a:rPr lang="en-GB" dirty="0" smtClean="0"/>
              <a:t>Carbon Table</a:t>
            </a:r>
          </a:p>
          <a:p>
            <a:r>
              <a:rPr lang="en-GB" dirty="0" smtClean="0"/>
              <a:t>Planet Positive – 7 Days to Sustainability</a:t>
            </a:r>
          </a:p>
          <a:p>
            <a:r>
              <a:rPr lang="en-GB" dirty="0" smtClean="0"/>
              <a:t>Organisation for Responsible Businesses</a:t>
            </a:r>
          </a:p>
          <a:p>
            <a:r>
              <a:rPr lang="en-GB" dirty="0" smtClean="0"/>
              <a:t>Carbon Leapfrog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nmidtown</a:t>
            </a:r>
            <a:r>
              <a:rPr lang="en-GB" dirty="0" smtClean="0"/>
              <a:t> and LCRN</a:t>
            </a:r>
          </a:p>
          <a:p>
            <a:r>
              <a:rPr lang="en-GB" dirty="0" smtClean="0"/>
              <a:t>Meet the buyer events – Vinci Facilities</a:t>
            </a:r>
          </a:p>
          <a:p>
            <a:r>
              <a:rPr lang="en-GB" dirty="0" smtClean="0"/>
              <a:t>Network – monthly informal event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733256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733256"/>
            <a:ext cx="1959662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331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Clive Hall</dc:creator>
  <cp:lastModifiedBy>Clive Hall</cp:lastModifiedBy>
  <cp:revision>60</cp:revision>
  <dcterms:created xsi:type="dcterms:W3CDTF">2013-04-18T12:09:57Z</dcterms:created>
  <dcterms:modified xsi:type="dcterms:W3CDTF">2013-04-23T14:46:45Z</dcterms:modified>
</cp:coreProperties>
</file>